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1" r:id="rId7"/>
    <p:sldId id="267" r:id="rId8"/>
    <p:sldId id="269" r:id="rId9"/>
    <p:sldId id="270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5789-4849-42E8-BF77-AB6BB9204CB2}" type="datetimeFigureOut">
              <a:rPr lang="en-GB" smtClean="0"/>
              <a:t>23/05/2020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CC54-0156-4DB1-9980-14E81BFE871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4683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5789-4849-42E8-BF77-AB6BB9204CB2}" type="datetimeFigureOut">
              <a:rPr lang="en-GB" smtClean="0"/>
              <a:t>23/05/2020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CC54-0156-4DB1-9980-14E81BFE871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5746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5789-4849-42E8-BF77-AB6BB9204CB2}" type="datetimeFigureOut">
              <a:rPr lang="en-GB" smtClean="0"/>
              <a:t>23/05/2020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CC54-0156-4DB1-9980-14E81BFE871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7371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5789-4849-42E8-BF77-AB6BB9204CB2}" type="datetimeFigureOut">
              <a:rPr lang="en-GB" smtClean="0"/>
              <a:t>23/05/2020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CC54-0156-4DB1-9980-14E81BFE871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516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5789-4849-42E8-BF77-AB6BB9204CB2}" type="datetimeFigureOut">
              <a:rPr lang="en-GB" smtClean="0"/>
              <a:t>23/05/2020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CC54-0156-4DB1-9980-14E81BFE871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355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5789-4849-42E8-BF77-AB6BB9204CB2}" type="datetimeFigureOut">
              <a:rPr lang="en-GB" smtClean="0"/>
              <a:t>23/05/2020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CC54-0156-4DB1-9980-14E81BFE871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6050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5789-4849-42E8-BF77-AB6BB9204CB2}" type="datetimeFigureOut">
              <a:rPr lang="en-GB" smtClean="0"/>
              <a:t>23/05/2020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CC54-0156-4DB1-9980-14E81BFE871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8313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5789-4849-42E8-BF77-AB6BB9204CB2}" type="datetimeFigureOut">
              <a:rPr lang="en-GB" smtClean="0"/>
              <a:t>23/05/2020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CC54-0156-4DB1-9980-14E81BFE871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5209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5789-4849-42E8-BF77-AB6BB9204CB2}" type="datetimeFigureOut">
              <a:rPr lang="en-GB" smtClean="0"/>
              <a:t>23/05/2020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CC54-0156-4DB1-9980-14E81BFE871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1811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5789-4849-42E8-BF77-AB6BB9204CB2}" type="datetimeFigureOut">
              <a:rPr lang="en-GB" smtClean="0"/>
              <a:t>23/05/2020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CC54-0156-4DB1-9980-14E81BFE871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2082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5789-4849-42E8-BF77-AB6BB9204CB2}" type="datetimeFigureOut">
              <a:rPr lang="en-GB" smtClean="0"/>
              <a:t>23/05/2020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CC54-0156-4DB1-9980-14E81BFE871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1889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65789-4849-42E8-BF77-AB6BB9204CB2}" type="datetimeFigureOut">
              <a:rPr lang="en-GB" smtClean="0"/>
              <a:t>23/05/2020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8CC54-0156-4DB1-9980-14E81BFE871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06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microsoft.com/office/2007/relationships/hdphoto" Target="../media/hdphoto12.wdp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hdphoto" Target="../media/hdphoto5.wdp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microsoft.com/office/2007/relationships/hdphoto" Target="../media/hdphoto6.wdp"/><Relationship Id="rId7" Type="http://schemas.openxmlformats.org/officeDocument/2006/relationships/image" Target="../media/image31.png"/><Relationship Id="rId12" Type="http://schemas.microsoft.com/office/2007/relationships/hdphoto" Target="../media/hdphoto10.wdp"/><Relationship Id="rId17" Type="http://schemas.openxmlformats.org/officeDocument/2006/relationships/image" Target="../media/image38.png"/><Relationship Id="rId2" Type="http://schemas.openxmlformats.org/officeDocument/2006/relationships/image" Target="../media/image28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3.png"/><Relationship Id="rId5" Type="http://schemas.microsoft.com/office/2007/relationships/hdphoto" Target="../media/hdphoto7.wdp"/><Relationship Id="rId15" Type="http://schemas.openxmlformats.org/officeDocument/2006/relationships/image" Target="../media/image36.png"/><Relationship Id="rId10" Type="http://schemas.microsoft.com/office/2007/relationships/hdphoto" Target="../media/hdphoto9.wdp"/><Relationship Id="rId19" Type="http://schemas.microsoft.com/office/2007/relationships/hdphoto" Target="../media/hdphoto11.wdp"/><Relationship Id="rId4" Type="http://schemas.openxmlformats.org/officeDocument/2006/relationships/image" Target="../media/image29.png"/><Relationship Id="rId9" Type="http://schemas.openxmlformats.org/officeDocument/2006/relationships/image" Target="../media/image32.png"/><Relationship Id="rId1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4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66760" y="188640"/>
            <a:ext cx="475252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 What will it be like, coming back to school after lockdown? </a:t>
            </a:r>
          </a:p>
        </p:txBody>
      </p:sp>
      <p:pic>
        <p:nvPicPr>
          <p:cNvPr id="1026" name="Picture 2" descr="https://image.yayimages.com/1600/photo/coronavirus-cartoon-illustration-isolated-on-white-background-c-2251396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2" y="2420888"/>
            <a:ext cx="1715344" cy="171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northdevongazette.co.uk/polopoly_fs/1.5142734!/image/image.jpg_gen/derivatives/landscape_630/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428" y="1052736"/>
            <a:ext cx="6151192" cy="345638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mage.yayimages.com/1600/photo/coronavirus-cartoon-illustration-isolated-on-white-background-c-2251396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54" y="4466039"/>
            <a:ext cx="1000958" cy="100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image.yayimages.com/1600/photo/coronavirus-cartoon-illustration-isolated-on-white-background-c-22513968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75" y="1115288"/>
            <a:ext cx="966838" cy="9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image.yayimages.com/1600/photo/coronavirus-cartoon-illustration-isolated-on-white-background-c-2251396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042" y="1581647"/>
            <a:ext cx="1000958" cy="100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images.clipartpanda.com/happy-kid-clipart-Chidre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3717033"/>
            <a:ext cx="4474905" cy="308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32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07771" y="443790"/>
            <a:ext cx="6695971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The </a:t>
            </a:r>
            <a:r>
              <a:rPr lang="en-GB" dirty="0">
                <a:latin typeface="Comic Sans MS" panose="030F0702030302020204" pitchFamily="66" charset="0"/>
              </a:rPr>
              <a:t>C</a:t>
            </a:r>
            <a:r>
              <a:rPr lang="en-GB" dirty="0" smtClean="0">
                <a:latin typeface="Comic Sans MS" panose="030F0702030302020204" pitchFamily="66" charset="0"/>
              </a:rPr>
              <a:t>oronavirus has made daily life a little different. However school life, although strange at the moment will soon feel normal…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6" name="Picture 2" descr="https://image.yayimages.com/1600/photo/coronavirus-cartoon-illustration-isolated-on-white-background-c-2251396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788" y="281210"/>
            <a:ext cx="1997913" cy="199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02065" y="1632792"/>
            <a:ext cx="670738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 …and your friends and classmates will all soon  return </a:t>
            </a:r>
            <a:r>
              <a:rPr lang="en-GB" dirty="0" smtClean="0">
                <a:latin typeface="Comic Sans MS" panose="030F0702030302020204" pitchFamily="66" charset="0"/>
              </a:rPr>
              <a:t>to school again.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1" name="Picture 20" descr="http://www.northdevongazette.co.uk/polopoly_fs/1.5142734!/image/image.jpg_gen/derivatives/landscape_630/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27" y="2636912"/>
            <a:ext cx="4629045" cy="2304256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st3.depositphotos.com/1724125/16151/v/950/depositphotos_161515982-stock-illustration-cartoon-running-kids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324" y1="15723" x2="17285" y2="75157"/>
                        <a14:foregroundMark x1="3418" y1="86792" x2="14355" y2="71069"/>
                        <a14:foregroundMark x1="5273" y1="11635" x2="18848" y2="16667"/>
                        <a14:foregroundMark x1="27930" y1="4717" x2="41992" y2="96855"/>
                        <a14:foregroundMark x1="27637" y1="89308" x2="32324" y2="65094"/>
                        <a14:foregroundMark x1="51855" y1="19811" x2="66406" y2="76730"/>
                        <a14:foregroundMark x1="17773" y1="64465" x2="22461" y2="68553"/>
                        <a14:foregroundMark x1="77637" y1="9119" x2="95898" y2="87107"/>
                        <a14:backgroundMark x1="17285" y1="51572" x2="17285" y2="64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416" y="3992214"/>
            <a:ext cx="5002285" cy="155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4283466" y="2830751"/>
            <a:ext cx="2480641" cy="719210"/>
          </a:xfrm>
          <a:prstGeom prst="wedgeRectCallout">
            <a:avLst>
              <a:gd name="adj1" fmla="val 13003"/>
              <a:gd name="adj2" fmla="val 9983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4443666" y="2867191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Hurray!! I’ve missed school!!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926" y="5733256"/>
            <a:ext cx="838752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omic Sans MS" panose="030F0702030302020204" pitchFamily="66" charset="0"/>
              </a:rPr>
              <a:t>Remember: </a:t>
            </a:r>
            <a:r>
              <a:rPr lang="en-GB" dirty="0" smtClean="0">
                <a:latin typeface="Comic Sans MS" panose="030F0702030302020204" pitchFamily="66" charset="0"/>
              </a:rPr>
              <a:t> If you feel worried or  have any questions talk to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an adult.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6937152" y="2728691"/>
            <a:ext cx="1857889" cy="944844"/>
          </a:xfrm>
          <a:prstGeom prst="wedgeRectCallout">
            <a:avLst>
              <a:gd name="adj1" fmla="val -3034"/>
              <a:gd name="adj2" fmla="val 8150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4" descr="https://tse4.mm.bing.net/th?id=OIP.vUUxCPyqUzylZ-9ejtO_BAHaHa&amp;pid=Api&amp;P=0&amp;w=300&amp;h=3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123" y="5877272"/>
            <a:ext cx="899324" cy="89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00296" y="2728691"/>
            <a:ext cx="1967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can’t wait to see my teachers!!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41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476672"/>
            <a:ext cx="496855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What is the Coronavirus?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4529" y="975830"/>
            <a:ext cx="7605173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The Coronavirus is a virus like the common cold. They both make people feel unwell.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People who catch the Coronavirus may have: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s://media.istockphoto.com/vectors/little-boy-coughing-on-white-background-vector-id529684890?k=6&amp;m=529684890&amp;s=612x612&amp;w=0&amp;h=RMbv8ky6_XPiaHnArPGRf32Owg6sc8RK6QMtqpulJ1Y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187" y="2367689"/>
            <a:ext cx="1736583" cy="296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t3.depositphotos.com/13533222/17047/v/950/depositphotos_170477960-stock-illustration-ill-kid-with-fever-thermome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48" y="2293852"/>
            <a:ext cx="2749931" cy="310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lker.com/cliparts/1/c/0/a/15165034101578109969free-clipart-sore-throat.m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423" y="3410116"/>
            <a:ext cx="1730156" cy="242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4811" y="4839755"/>
            <a:ext cx="249049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a</a:t>
            </a:r>
            <a:r>
              <a:rPr lang="en-GB" dirty="0" smtClean="0">
                <a:latin typeface="Comic Sans MS" panose="030F0702030302020204" pitchFamily="66" charset="0"/>
              </a:rPr>
              <a:t> high temperature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62756" y="5998468"/>
            <a:ext cx="249049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a</a:t>
            </a:r>
            <a:r>
              <a:rPr lang="en-GB" dirty="0" smtClean="0">
                <a:latin typeface="Comic Sans MS" panose="030F0702030302020204" pitchFamily="66" charset="0"/>
              </a:rPr>
              <a:t> sore throat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8184" y="5466236"/>
            <a:ext cx="249049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a</a:t>
            </a:r>
            <a:r>
              <a:rPr lang="en-GB" dirty="0" smtClean="0">
                <a:latin typeface="Comic Sans MS" panose="030F0702030302020204" pitchFamily="66" charset="0"/>
              </a:rPr>
              <a:t> cough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" name="Picture 2" descr="https://image.yayimages.com/1600/photo/coronavirus-cartoon-illustration-isolated-on-white-background-c-22513968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16" y="-179737"/>
            <a:ext cx="1716324" cy="205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image.yayimages.com/1600/photo/coronavirus-cartoon-illustration-isolated-on-white-background-c-22513968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641" y="1196752"/>
            <a:ext cx="903092" cy="107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17933" y="611860"/>
            <a:ext cx="156306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anose="030F0702030302020204" pitchFamily="66" charset="0"/>
              </a:rPr>
              <a:t>Coronavirus cell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pic>
        <p:nvPicPr>
          <p:cNvPr id="14" name="Picture 2" descr="https://image.yayimages.com/1600/photo/coronavirus-cartoon-illustration-isolated-on-white-background-c-22513968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03" y="2340229"/>
            <a:ext cx="737710" cy="88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49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banner2.kisspng.com/20180315/pte/kisspng-children-s-hospital-free-content-clip-art-hopital-clipart-5aab139717cdf4.10194550152116111109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92896"/>
            <a:ext cx="5088422" cy="327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content.mycutegraphics.com/graphics/kids/child-sleep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908720"/>
            <a:ext cx="314401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39515" y="585554"/>
            <a:ext cx="518457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Most people who catch the Coronavirus will stay at home to get better.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6" name="Picture 4" descr="http://images.esellerpro.com/2382/I/132/08/Ambulan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17" b="97825" l="1548" r="981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60132" y="4252616"/>
            <a:ext cx="3004903" cy="232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4690064"/>
            <a:ext cx="3096344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Some people who catch the Coronavirus will go the hospital to get better.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59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_Sde9PQqXqAc/TTXcnOZGqVI/AAAAAAAAAI8/Q2yfy_W6IAk/s1600/down_graph-blog_thumbnai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970" y="1176823"/>
            <a:ext cx="2660772" cy="239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386080"/>
            <a:ext cx="636237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 </a:t>
            </a:r>
            <a:r>
              <a:rPr lang="en-GB" dirty="0" smtClean="0">
                <a:latin typeface="Comic Sans MS" panose="030F0702030302020204" pitchFamily="66" charset="0"/>
              </a:rPr>
              <a:t>The spread of the Coronavirus has slowed.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2" descr="https://image.yayimages.com/1600/photo/coronavirus-cartoon-illustration-isolated-on-white-background-c-2251396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789" y="1628800"/>
            <a:ext cx="966838" cy="9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18566" y="1350599"/>
            <a:ext cx="360040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This means less people are catching the </a:t>
            </a:r>
            <a:r>
              <a:rPr lang="en-GB" dirty="0" smtClean="0">
                <a:latin typeface="Comic Sans MS" panose="030F0702030302020204" pitchFamily="66" charset="0"/>
              </a:rPr>
              <a:t>Coronavirus  </a:t>
            </a:r>
            <a:r>
              <a:rPr lang="en-GB" dirty="0" smtClean="0">
                <a:latin typeface="Comic Sans MS" panose="030F0702030302020204" pitchFamily="66" charset="0"/>
              </a:rPr>
              <a:t>and getting unwell…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95143" y="5532802"/>
            <a:ext cx="3181186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…and there are fewer people needing to go to hospital to get better.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8" name="Picture 4" descr="http://images.clipartpanda.com/happy-kid-clipart-Chidr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45" y="2826960"/>
            <a:ext cx="3449988" cy="238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edia.istockphoto.com/vectors/man-at-hospital-bed-vector-id141346383?k=6&amp;m=141346383&amp;s=612x612&amp;w=0&amp;h=gM2KNadbEzqAUdK1WCr4mljZ0VVfyJiQn6oixQpFb4k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247" y="3764340"/>
            <a:ext cx="3601201" cy="288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image.yayimages.com/1600/photo/coronavirus-cartoon-illustration-isolated-on-white-background-c-22513968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449" y="2985984"/>
            <a:ext cx="483419" cy="48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image.yayimages.com/1600/photo/coronavirus-cartoon-illustration-isolated-on-white-background-c-22513968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022" y="4293096"/>
            <a:ext cx="555427" cy="55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537552" y="1212099"/>
            <a:ext cx="1852321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Comic Sans MS" panose="030F0702030302020204" pitchFamily="66" charset="0"/>
              </a:rPr>
              <a:t>The  rate of infection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pic>
        <p:nvPicPr>
          <p:cNvPr id="20" name="Picture 2" descr="https://image.yayimages.com/1600/photo/coronavirus-cartoon-illustration-isolated-on-white-background-c-22513968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52" y="5716753"/>
            <a:ext cx="555427" cy="55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23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2.bp.blogspot.com/_Sde9PQqXqAc/TTXcnOZGqVI/AAAAAAAAAI8/Q2yfy_W6IAk/s1600/down_graph-blog_thumbnai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93" y="923351"/>
            <a:ext cx="2023713" cy="181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http://www.northdevongazette.co.uk/polopoly_fs/1.5142734!/image/image.jpg_gen/derivatives/landscape_630/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787" y="4219750"/>
            <a:ext cx="3511347" cy="197304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blogs.glowscotland.org.uk/nl/redburn/files/2015/06/home-symbo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9" y="3861598"/>
            <a:ext cx="2208245" cy="186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own Arrow 10"/>
          <p:cNvSpPr/>
          <p:nvPr/>
        </p:nvSpPr>
        <p:spPr>
          <a:xfrm rot="1959693">
            <a:off x="2710915" y="2583681"/>
            <a:ext cx="595616" cy="15834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920892" y="262227"/>
            <a:ext cx="7272808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Now that the spread of Coronavirus has slowed, it </a:t>
            </a:r>
            <a:r>
              <a:rPr lang="en-GB" dirty="0" smtClean="0">
                <a:latin typeface="Comic Sans MS" panose="030F0702030302020204" pitchFamily="66" charset="0"/>
              </a:rPr>
              <a:t>is </a:t>
            </a:r>
            <a:r>
              <a:rPr lang="en-GB" dirty="0" smtClean="0">
                <a:latin typeface="Comic Sans MS" panose="030F0702030302020204" pitchFamily="66" charset="0"/>
              </a:rPr>
              <a:t>safe for more children to return to school. To help keep us </a:t>
            </a:r>
            <a:r>
              <a:rPr lang="en-GB" dirty="0" smtClean="0">
                <a:latin typeface="Comic Sans MS" panose="030F0702030302020204" pitchFamily="66" charset="0"/>
              </a:rPr>
              <a:t>healthy, </a:t>
            </a:r>
            <a:r>
              <a:rPr lang="en-GB" dirty="0" smtClean="0">
                <a:latin typeface="Comic Sans MS" panose="030F0702030302020204" pitchFamily="66" charset="0"/>
              </a:rPr>
              <a:t>some children will still do their learning at home.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4801" y="5731128"/>
            <a:ext cx="2599513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Some children will do their learning at home.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64880" y="5731128"/>
            <a:ext cx="2108322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Some children  will do their learning at school.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images.clipartpanda.com/happy-kid-clipart-Chidre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70" y="1698599"/>
            <a:ext cx="2829510" cy="195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image.yayimages.com/1600/photo/coronavirus-cartoon-illustration-isolated-on-white-background-c-22513968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55" y="1717451"/>
            <a:ext cx="651673" cy="65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Down Arrow 16"/>
          <p:cNvSpPr/>
          <p:nvPr/>
        </p:nvSpPr>
        <p:spPr>
          <a:xfrm rot="19640307" flipH="1">
            <a:off x="6603547" y="2548959"/>
            <a:ext cx="595616" cy="15834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277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61978"/>
            <a:ext cx="633670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To help keep us safe, some of our daily school routines will be different.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516" y="1124744"/>
            <a:ext cx="649425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Instead of your uniform, you will wear your home-clothes to school.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14" descr="https://tse3.mm.bing.net/th?id=OIP.XnZKNfmxkhae5ni2e8PdawHaGJ&amp;pid=Api&amp;P=0&amp;w=190&amp;h=159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94" b="89873" l="526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888" y="269797"/>
            <a:ext cx="2349004" cy="195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128" y="1892195"/>
            <a:ext cx="838594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Everyone will arrive and leave school at different times and </a:t>
            </a:r>
            <a:r>
              <a:rPr lang="en-GB" dirty="0" smtClean="0">
                <a:latin typeface="Comic Sans MS" panose="030F0702030302020204" pitchFamily="66" charset="0"/>
              </a:rPr>
              <a:t>use different </a:t>
            </a:r>
            <a:r>
              <a:rPr lang="en-GB" dirty="0" smtClean="0">
                <a:latin typeface="Comic Sans MS" panose="030F0702030302020204" pitchFamily="66" charset="0"/>
              </a:rPr>
              <a:t>entrances.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7" y="3501008"/>
            <a:ext cx="1441328" cy="1921771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344" y="3504155"/>
            <a:ext cx="1463332" cy="192177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040" y="3496820"/>
            <a:ext cx="1466766" cy="1936439"/>
          </a:xfrm>
          <a:prstGeom prst="rect">
            <a:avLst/>
          </a:prstGeom>
          <a:solidFill>
            <a:srgbClr val="00B050"/>
          </a:solidFill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911" y="3529549"/>
            <a:ext cx="1473172" cy="1910361"/>
          </a:xfrm>
          <a:prstGeom prst="rect">
            <a:avLst/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306" y="3490438"/>
            <a:ext cx="1512168" cy="1910361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0516" y="2652123"/>
            <a:ext cx="1441328" cy="73866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anose="030F0702030302020204" pitchFamily="66" charset="0"/>
              </a:rPr>
              <a:t>Eagle class playground door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39344" y="2642721"/>
            <a:ext cx="1463332" cy="73866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anose="030F0702030302020204" pitchFamily="66" charset="0"/>
              </a:rPr>
              <a:t>Main  school </a:t>
            </a:r>
          </a:p>
          <a:p>
            <a:pPr algn="ctr"/>
            <a:r>
              <a:rPr lang="en-GB" sz="1400" dirty="0" smtClean="0">
                <a:latin typeface="Comic Sans MS" panose="030F0702030302020204" pitchFamily="66" charset="0"/>
              </a:rPr>
              <a:t>Entrance</a:t>
            </a:r>
          </a:p>
          <a:p>
            <a:pPr algn="ctr"/>
            <a:endParaRPr lang="en-GB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827182" y="2642721"/>
            <a:ext cx="1466766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anose="030F0702030302020204" pitchFamily="66" charset="0"/>
              </a:rPr>
              <a:t>Barn-a-b’s  entrance</a:t>
            </a:r>
          </a:p>
          <a:p>
            <a:pPr algn="ctr"/>
            <a:r>
              <a:rPr lang="en-GB" sz="1400" dirty="0" smtClean="0">
                <a:latin typeface="Comic Sans MS" panose="030F0702030302020204" pitchFamily="66" charset="0"/>
              </a:rPr>
              <a:t> gate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16084" y="2642721"/>
            <a:ext cx="1441241" cy="8002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anose="030F0702030302020204" pitchFamily="66" charset="0"/>
              </a:rPr>
              <a:t>Heron’s class</a:t>
            </a:r>
          </a:p>
          <a:p>
            <a:pPr algn="ctr"/>
            <a:r>
              <a:rPr lang="en-GB" sz="1400" dirty="0" smtClean="0">
                <a:latin typeface="Comic Sans MS" panose="030F0702030302020204" pitchFamily="66" charset="0"/>
              </a:rPr>
              <a:t>Playground door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7396306" y="2673498"/>
            <a:ext cx="1512168" cy="73866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anose="030F0702030302020204" pitchFamily="66" charset="0"/>
              </a:rPr>
              <a:t>Dinner hall</a:t>
            </a:r>
          </a:p>
          <a:p>
            <a:pPr algn="ctr"/>
            <a:r>
              <a:rPr lang="en-GB" sz="1400" dirty="0" smtClean="0">
                <a:latin typeface="Comic Sans MS" panose="030F0702030302020204" pitchFamily="66" charset="0"/>
              </a:rPr>
              <a:t>Side entrance</a:t>
            </a:r>
          </a:p>
          <a:p>
            <a:pPr algn="ctr"/>
            <a:endParaRPr lang="en-GB" sz="1400" dirty="0" smtClean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27182" y="5548009"/>
            <a:ext cx="1466766" cy="116955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Barn-a-b’s</a:t>
            </a:r>
          </a:p>
          <a:p>
            <a:pPr algn="ctr"/>
            <a:r>
              <a:rPr lang="en-GB" sz="1400" dirty="0" smtClean="0"/>
              <a:t>arrive: 8:30 am</a:t>
            </a:r>
          </a:p>
          <a:p>
            <a:pPr algn="ctr"/>
            <a:r>
              <a:rPr lang="en-GB" sz="1400" dirty="0" smtClean="0"/>
              <a:t>Finish: 2:30 pm</a:t>
            </a:r>
          </a:p>
          <a:p>
            <a:pPr algn="ctr"/>
            <a:endParaRPr lang="en-GB" sz="1400" dirty="0" smtClean="0"/>
          </a:p>
          <a:p>
            <a:pPr algn="ctr"/>
            <a:endParaRPr lang="en-GB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51128" y="5517232"/>
            <a:ext cx="1480717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Kestrels</a:t>
            </a:r>
          </a:p>
          <a:p>
            <a:pPr algn="ctr"/>
            <a:r>
              <a:rPr lang="en-GB" sz="1200" dirty="0" smtClean="0">
                <a:latin typeface="Comic Sans MS" panose="030F0702030302020204" pitchFamily="66" charset="0"/>
              </a:rPr>
              <a:t>Arrive: 8:50</a:t>
            </a:r>
          </a:p>
          <a:p>
            <a:pPr algn="ctr"/>
            <a:r>
              <a:rPr lang="en-GB" sz="1200" dirty="0" smtClean="0">
                <a:latin typeface="Comic Sans MS" panose="030F0702030302020204" pitchFamily="66" charset="0"/>
              </a:rPr>
              <a:t>Finish: 3:15</a:t>
            </a:r>
          </a:p>
          <a:p>
            <a:pPr algn="ctr"/>
            <a:endParaRPr lang="en-GB" sz="1400" dirty="0" smtClean="0"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29645" y="5517232"/>
            <a:ext cx="1463332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endParaRPr lang="en-GB" sz="1200" dirty="0" smtClean="0"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latin typeface="Comic Sans MS" panose="030F0702030302020204" pitchFamily="66" charset="0"/>
            </a:endParaRPr>
          </a:p>
          <a:p>
            <a:pPr algn="ctr"/>
            <a:endParaRPr lang="en-GB" sz="1200" dirty="0" smtClean="0"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latin typeface="Comic Sans MS" panose="030F0702030302020204" pitchFamily="66" charset="0"/>
            </a:endParaRPr>
          </a:p>
          <a:p>
            <a:pPr algn="ctr"/>
            <a:endParaRPr lang="en-GB" sz="1200" dirty="0" smtClean="0">
              <a:latin typeface="Comic Sans MS" panose="030F0702030302020204" pitchFamily="66" charset="0"/>
            </a:endParaRPr>
          </a:p>
          <a:p>
            <a:pPr algn="ctr"/>
            <a:endParaRPr lang="en-GB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5618911" y="5548010"/>
            <a:ext cx="1473172" cy="11695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GB" sz="1400" dirty="0"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96306" y="5517768"/>
            <a:ext cx="1512168" cy="116955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endParaRPr lang="en-GB" sz="1400" dirty="0" smtClean="0"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4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https://classconnection.s3.amazonaws.com/101/flashcards/5004101/jpg/istock-red-open-door-14610E496E460DB91D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3825" y="-175912"/>
            <a:ext cx="3698456" cy="434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-media-cache-ak0.pinimg.com/564x/f7/b1/9e/f7b19ec5c6e99db339a4783f2244e95a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9" b="99778" l="177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78" y="2205051"/>
            <a:ext cx="1673106" cy="33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pinimg.com/736x/06/d8/64/06d864dd1fb7ce5fed988a1ee6182c6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76420"/>
            <a:ext cx="1696639" cy="305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e01.alicdn.com/kf/HTB14mhoNXXXXXcOaXXXq6xXFXXXN/RUIPAI-3D-Cartoon-school-bag-Quadratic-element-Backpack-Children-Package-Cool-Bags-for-Boys-And-Girl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0000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379" y="4762750"/>
            <a:ext cx="784694" cy="83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yall-es.s3.amazonaws.com/11%2F11033463%2F11033463-1-16041516184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428" y="4797888"/>
            <a:ext cx="850094" cy="85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media.istockphoto.com/vectors/lunchbox-with-school-lunch-vector-id531416598?k=6&amp;m=531416598&amp;s=612x612&amp;w=0&amp;h=NbHZgk6Yf4i2qqRjCj3Dl6WtbqNnrgY1u02bCKO5L4w=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7549" l="0" r="97059">
                        <a14:foregroundMark x1="22386" y1="14379" x2="75490" y2="264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262" y="4639400"/>
            <a:ext cx="1078476" cy="107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3690734" y="3765385"/>
            <a:ext cx="1944216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760738" y="4134717"/>
            <a:ext cx="1944216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smtClean="0">
                <a:latin typeface="Comic Sans MS" panose="030F0702030302020204" pitchFamily="66" charset="0"/>
              </a:rPr>
              <a:t>2 metres apart</a:t>
            </a:r>
            <a:endParaRPr lang="en-GB" sz="1600" i="1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1666" y="139516"/>
            <a:ext cx="669674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Some things in the classroom will be different too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1036" name="Picture 12" descr="http://cliparts.co/cliparts/kTM/K5n/kTMK5n9bc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167" y="3497180"/>
            <a:ext cx="676902" cy="75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cliparts.co/cliparts/6BT/g4M/6BTg4MRi8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290" y="3253829"/>
            <a:ext cx="566675" cy="96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3081167" y="1772411"/>
            <a:ext cx="815495" cy="410877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461811" y="2131328"/>
            <a:ext cx="812665" cy="40862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90734" y="1725616"/>
            <a:ext cx="2136834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Comic Sans MS" panose="030F0702030302020204" pitchFamily="66" charset="0"/>
              </a:rPr>
              <a:t>3. </a:t>
            </a:r>
            <a:r>
              <a:rPr lang="en-GB" sz="1600" dirty="0" smtClean="0">
                <a:latin typeface="Comic Sans MS" panose="030F0702030302020204" pitchFamily="66" charset="0"/>
              </a:rPr>
              <a:t>You will have your own table. You must sit at your desk unless you are asked to move.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10800000">
            <a:off x="2779636" y="5542614"/>
            <a:ext cx="359493" cy="387159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0" name="Picture 16" descr="http://www.clipartbest.com/cliparts/nTE/5X6/nTE5X68TA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33426" y="3583808"/>
            <a:ext cx="1050049" cy="69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 rot="10800000">
            <a:off x="7231735" y="4084750"/>
            <a:ext cx="566675" cy="384974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6" name="Picture 22" descr="http://cliparts.co/cliparts/qcB/o77/qcBo77qpi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0" y="936065"/>
            <a:ext cx="1421646" cy="130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 flipV="1">
            <a:off x="851863" y="2243979"/>
            <a:ext cx="0" cy="558855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81645" y="2723981"/>
            <a:ext cx="1444211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Comic Sans MS" panose="030F0702030302020204" pitchFamily="66" charset="0"/>
              </a:rPr>
              <a:t>1. </a:t>
            </a:r>
            <a:r>
              <a:rPr lang="en-GB" sz="1600" dirty="0" smtClean="0">
                <a:latin typeface="Comic Sans MS" panose="030F0702030302020204" pitchFamily="66" charset="0"/>
              </a:rPr>
              <a:t>Everyone must wash their hands before they come into class and regularly throughout the day.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50038" y="6255183"/>
            <a:ext cx="4140460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Comic Sans MS" panose="030F0702030302020204" pitchFamily="66" charset="0"/>
              </a:rPr>
              <a:t>7. </a:t>
            </a:r>
            <a:r>
              <a:rPr lang="en-GB" sz="1600" dirty="0" smtClean="0">
                <a:latin typeface="Comic Sans MS" panose="030F0702030302020204" pitchFamily="66" charset="0"/>
              </a:rPr>
              <a:t>Not all your friends will be in class.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29965" y="3925769"/>
            <a:ext cx="1336765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Comic Sans MS" panose="030F0702030302020204" pitchFamily="66" charset="0"/>
              </a:rPr>
              <a:t>4. </a:t>
            </a:r>
            <a:r>
              <a:rPr lang="en-GB" sz="1600" dirty="0" smtClean="0">
                <a:latin typeface="Comic Sans MS" panose="030F0702030302020204" pitchFamily="66" charset="0"/>
              </a:rPr>
              <a:t>Your books and other equipment will be on your table.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1050" name="Picture 26" descr="https://cdn.pixabay.com/photo/2014/03/25/16/35/whiteboard-297484_640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974" y="413519"/>
            <a:ext cx="1673618" cy="154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cdn3.vectorstock.com/i/thumb-large/14/72/cute-teacher-cartoon-holding-a-pointer-vector-11141472.jpg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9664" r="95798">
                        <a14:foregroundMark x1="58824" y1="26800" x2="68908" y2="3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463" y="836448"/>
            <a:ext cx="2533017" cy="266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>
            <a:off x="5840764" y="1025275"/>
            <a:ext cx="679504" cy="39567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675747" y="766788"/>
            <a:ext cx="327881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Comic Sans MS" panose="030F0702030302020204" pitchFamily="66" charset="0"/>
              </a:rPr>
              <a:t>2. </a:t>
            </a:r>
            <a:r>
              <a:rPr lang="en-GB" sz="1600" dirty="0" smtClean="0">
                <a:latin typeface="Comic Sans MS" panose="030F0702030302020204" pitchFamily="66" charset="0"/>
              </a:rPr>
              <a:t>You may have a different teacher.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282" y="5825398"/>
            <a:ext cx="302433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Comic Sans MS" panose="030F0702030302020204" pitchFamily="66" charset="0"/>
              </a:rPr>
              <a:t>5. </a:t>
            </a:r>
            <a:r>
              <a:rPr lang="en-GB" sz="1600" dirty="0" smtClean="0">
                <a:latin typeface="Comic Sans MS" panose="030F0702030302020204" pitchFamily="66" charset="0"/>
              </a:rPr>
              <a:t>You will put your school bag and lunch box under your table. 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1024" name="Straight Arrow Connector 1023"/>
          <p:cNvCxnSpPr/>
          <p:nvPr/>
        </p:nvCxnSpPr>
        <p:spPr>
          <a:xfrm flipH="1">
            <a:off x="3758069" y="5373216"/>
            <a:ext cx="473529" cy="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129413" y="5202473"/>
            <a:ext cx="1698155" cy="86177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Comic Sans MS" panose="030F0702030302020204" pitchFamily="66" charset="0"/>
              </a:rPr>
              <a:t>6. </a:t>
            </a:r>
            <a:r>
              <a:rPr lang="en-GB" sz="1600" dirty="0" smtClean="0">
                <a:latin typeface="Comic Sans MS" panose="030F0702030302020204" pitchFamily="66" charset="0"/>
              </a:rPr>
              <a:t>You will eat lunch at your table</a:t>
            </a:r>
            <a:r>
              <a:rPr lang="en-GB" dirty="0" smtClean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934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01666" y="139516"/>
            <a:ext cx="669674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The school day, including playtimes, will also be different. </a:t>
            </a:r>
            <a:endParaRPr lang="en-GB" dirty="0"/>
          </a:p>
        </p:txBody>
      </p:sp>
      <p:pic>
        <p:nvPicPr>
          <p:cNvPr id="2050" name="Picture 2" descr="https://www.cajonvalley.net/cms/lib/CA01902277/Centricity/Domain/1713/cschneiderschooly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12" y="1640880"/>
            <a:ext cx="2088232" cy="226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08026" y="952644"/>
            <a:ext cx="352839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You will only have break and lunch with the children in your class.</a:t>
            </a:r>
            <a:endParaRPr lang="en-GB" sz="1600" dirty="0"/>
          </a:p>
        </p:txBody>
      </p:sp>
      <p:pic>
        <p:nvPicPr>
          <p:cNvPr id="2052" name="Picture 4" descr="https://media.istockphoto.com/vectors/teachers-and-students-in-sport-classwork-vector-id618465724?k=6&amp;m=618465724&amp;s=612x612&amp;w=0&amp;h=pWrX8Wg367rN7qPLZLESgY606FwRFMLdt-3LjNkpWKY=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706" y="1750955"/>
            <a:ext cx="2421794" cy="172137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6215467" y="809883"/>
            <a:ext cx="2448272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You will have P.E. with the children in your class.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2054" name="Picture 6" descr="https://s-media-cache-ak0.pinimg.com/236x/a6/75/e9/a675e9e5b5991ba7a837d7d7a88837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418" y="1670549"/>
            <a:ext cx="1967230" cy="217552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48" name="Straight Connector 2047"/>
          <p:cNvCxnSpPr/>
          <p:nvPr/>
        </p:nvCxnSpPr>
        <p:spPr>
          <a:xfrm>
            <a:off x="3478745" y="1568895"/>
            <a:ext cx="2197490" cy="230865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3557884" y="1537418"/>
            <a:ext cx="2191785" cy="237160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" name="TextBox 2050"/>
          <p:cNvSpPr txBox="1"/>
          <p:nvPr/>
        </p:nvSpPr>
        <p:spPr>
          <a:xfrm>
            <a:off x="2810098" y="4049746"/>
            <a:ext cx="453650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There will not be a daily assembly, but you can still pray to God everyday.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2056" name="Picture 8" descr="https://media.istockphoto.com/vectors/group-of-pupils-walking-in-school-corridor-to-class-room-mix-race-vector-id819615274?k=6&amp;m=819615274&amp;s=612x612&amp;w=0&amp;h=boKbLOIX1kABjYuhQaAryJVSstx5e5kDYcBM8KVg9cE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0221" y="4790720"/>
            <a:ext cx="3792501" cy="19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clipartbest.com/cliparts/bTy/Ero/bTyEro4e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715" y="2803765"/>
            <a:ext cx="792610" cy="82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0" descr="http://www.clipartbest.com/cliparts/bTy/Ero/bTyEro4e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547" y="3223180"/>
            <a:ext cx="792610" cy="82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0" descr="http://www.clipartbest.com/cliparts/bTy/Ero/bTyEro4e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607" y="5916023"/>
            <a:ext cx="792610" cy="82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clipart-library.com/img1/678965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375" y="2498900"/>
            <a:ext cx="1138482" cy="150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 descr="http://www.clipartbest.com/cliparts/bTy/Ero/bTyEro4e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47439"/>
            <a:ext cx="792610" cy="82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TextBox 2056"/>
          <p:cNvSpPr txBox="1"/>
          <p:nvPr/>
        </p:nvSpPr>
        <p:spPr>
          <a:xfrm>
            <a:off x="4450038" y="5303836"/>
            <a:ext cx="3262675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When you walk around the school, you must keep to the left, in single file and stay 2 metres apart. </a:t>
            </a:r>
            <a:endParaRPr lang="en-GB" dirty="0"/>
          </a:p>
        </p:txBody>
      </p:sp>
      <p:cxnSp>
        <p:nvCxnSpPr>
          <p:cNvPr id="2061" name="Straight Arrow Connector 2060"/>
          <p:cNvCxnSpPr/>
          <p:nvPr/>
        </p:nvCxnSpPr>
        <p:spPr>
          <a:xfrm>
            <a:off x="755576" y="5589240"/>
            <a:ext cx="1368152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2" name="TextBox 2061"/>
          <p:cNvSpPr txBox="1"/>
          <p:nvPr/>
        </p:nvSpPr>
        <p:spPr>
          <a:xfrm>
            <a:off x="618312" y="5085184"/>
            <a:ext cx="154791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Comic Sans MS" panose="030F0702030302020204" pitchFamily="66" charset="0"/>
              </a:rPr>
              <a:t>2m apart</a:t>
            </a:r>
            <a:endParaRPr lang="en-GB" sz="1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30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2788" y="188640"/>
            <a:ext cx="669674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To help us all stay healthy and to stop the spread of germs we must…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s://i.pinimg.com/originals/bf/67/00/bf6700a28af544244e5a144af5e091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11" y="1844824"/>
            <a:ext cx="3835670" cy="483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2" descr="http://cliparts.co/cliparts/qcB/o77/qcBo77qp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271" y="4637165"/>
            <a:ext cx="1347942" cy="124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2685" y="1076770"/>
            <a:ext cx="396044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… cough and sneeze into our elbow and then go and wash our hands…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30" name="Picture 6" descr="http://clipart-library.com/image_gallery/n74157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242" y="1116037"/>
            <a:ext cx="282271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 rot="2608874">
            <a:off x="6424963" y="3016080"/>
            <a:ext cx="1219419" cy="452051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https://blogs.glowscotland.org.uk/nl/redburn/files/2015/06/home-symbo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825661"/>
            <a:ext cx="2208245" cy="186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00025" y="5877272"/>
            <a:ext cx="372041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… and if we become poorly we may have to go home and isolate.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69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560</Words>
  <Application>Microsoft Office PowerPoint</Application>
  <PresentationFormat>On-screen Show (4:3)</PresentationFormat>
  <Paragraphs>70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Bulphan C of E Primary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Aimee Barnes</dc:creator>
  <cp:lastModifiedBy>Aimee Barnes</cp:lastModifiedBy>
  <cp:revision>76</cp:revision>
  <dcterms:created xsi:type="dcterms:W3CDTF">2020-03-21T20:49:33Z</dcterms:created>
  <dcterms:modified xsi:type="dcterms:W3CDTF">2020-05-23T08:22:37Z</dcterms:modified>
</cp:coreProperties>
</file>